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8" r:id="rId3"/>
    <p:sldId id="257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Aharoni" panose="02010803020104030203" pitchFamily="2" charset="-79"/>
      <p:bold r:id="rId9"/>
    </p:embeddedFont>
    <p:embeddedFont>
      <p:font typeface="Lato" panose="020B0600000101010101" charset="0"/>
      <p:regular r:id="rId10"/>
      <p:bold r:id="rId11"/>
      <p:italic r:id="rId12"/>
      <p:boldItalic r:id="rId13"/>
    </p:embeddedFont>
    <p:embeddedFont>
      <p:font typeface="Microsoft Yahei" panose="020B0503020204020204" pitchFamily="34" charset="-122"/>
      <p:regular r:id="rId14"/>
      <p:bold r:id="rId15"/>
    </p:embeddedFont>
    <p:embeddedFont>
      <p:font typeface="Raleway" panose="020B0600000101010101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10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6f73a04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6f73a04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773fc88e6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773fc88e6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5.png"/><Relationship Id="rId12" Type="http://schemas.openxmlformats.org/officeDocument/2006/relationships/image" Target="../media/image10.jpg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0" Type="http://schemas.openxmlformats.org/officeDocument/2006/relationships/image" Target="../media/image8.jp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Animal crossing with GPS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Team3 K-developer</a:t>
            </a:r>
            <a:endParaRPr sz="2400"/>
          </a:p>
        </p:txBody>
      </p:sp>
      <p:pic>
        <p:nvPicPr>
          <p:cNvPr id="5" name="1페이지">
            <a:hlinkClick r:id="" action="ppaction://media"/>
            <a:extLst>
              <a:ext uri="{FF2B5EF4-FFF2-40B4-BE49-F238E27FC236}">
                <a16:creationId xmlns:a16="http://schemas.microsoft.com/office/drawing/2014/main" id="{CF6CE538-50FE-4908-86FD-C785720B9B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07950" y="404868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727650" y="5816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Proposal Background 제안배경</a:t>
            </a:r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ko" sz="1420"/>
              <a:t>Social contact 를 늘리기 위해서는 공통된 이야깃거리가 필요했다.</a:t>
            </a:r>
            <a:endParaRPr sz="142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ko" sz="1620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To increase social contact, a common story was needed.</a:t>
            </a:r>
            <a:endParaRPr sz="142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ko" sz="1420"/>
              <a:t>동물에 관한 이야기는 충분히 이런 조건을 만족할만한 주제이다.</a:t>
            </a:r>
            <a:endParaRPr sz="142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ko" sz="1620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The story of animals is a subject that fully satisfies these conditions.</a:t>
            </a:r>
            <a:endParaRPr sz="142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ko" sz="1420"/>
              <a:t>따라서 동물에 관한 이야기를 쉽게 나눌수 있도록 게시판을 조성한다.</a:t>
            </a:r>
            <a:endParaRPr sz="142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ko" sz="1620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Therefore, a bulletin board shall be created to easily share stories about animals.</a:t>
            </a:r>
            <a:endParaRPr sz="142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ko" sz="1420"/>
              <a:t>또한 정원에는 여러가지 동물들이 서식함으로 gps를 통해 쉽게 접근할  수 있도록한다.</a:t>
            </a:r>
            <a:endParaRPr sz="142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ko" sz="1620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he gardens are also home to a variety of animals, making them easily accessible through gps.</a:t>
            </a:r>
            <a:endParaRPr sz="142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440"/>
              <a:buNone/>
            </a:pPr>
            <a:r>
              <a:rPr lang="ko" sz="1420"/>
              <a:t> </a:t>
            </a:r>
            <a:endParaRPr sz="1420"/>
          </a:p>
        </p:txBody>
      </p:sp>
      <p:pic>
        <p:nvPicPr>
          <p:cNvPr id="2" name="2페이지">
            <a:hlinkClick r:id="" action="ppaction://media"/>
            <a:extLst>
              <a:ext uri="{FF2B5EF4-FFF2-40B4-BE49-F238E27FC236}">
                <a16:creationId xmlns:a16="http://schemas.microsoft.com/office/drawing/2014/main" id="{CAC77D82-B4C7-494E-A5BE-56242E5828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1550" y="411592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7800" y="6200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Project Goals 프로젝트 목표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691050" y="1541500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ko" sz="1200" dirty="0"/>
              <a:t>gps 기반 동물 서식위치  </a:t>
            </a:r>
            <a:endParaRPr sz="1200"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gps-based animal habitat</a:t>
            </a:r>
            <a:endParaRPr sz="1200" dirty="0"/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ko" sz="1200" dirty="0"/>
              <a:t>gps를 이용하여 정원내에 있는 동물들의 위치를 파악합니다. </a:t>
            </a:r>
            <a:endParaRPr sz="1200"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Use GPS to locate the animals in the garden.</a:t>
            </a:r>
            <a:endParaRPr sz="1200" dirty="0"/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ko" sz="1200" dirty="0"/>
              <a:t> 정원의 지도가 표시되고 동물들의 위치가 그 동물의 아이콘으로 표시 됩니다.</a:t>
            </a:r>
            <a:endParaRPr sz="1200"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200" dirty="0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The map of the garden is displayed and the location of the animals is indicated by the animal's icon.</a:t>
            </a:r>
            <a:endParaRPr sz="1200" dirty="0"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2"/>
          </p:nvPr>
        </p:nvSpPr>
        <p:spPr>
          <a:xfrm>
            <a:off x="4572004" y="1472400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87178" algn="l" rtl="0">
              <a:spcBef>
                <a:spcPts val="0"/>
              </a:spcBef>
              <a:spcAft>
                <a:spcPts val="0"/>
              </a:spcAft>
              <a:buSzPts val="923"/>
              <a:buChar char="●"/>
            </a:pPr>
            <a:r>
              <a:rPr lang="ko" sz="1200" dirty="0"/>
              <a:t>동물 사진 공유 게시판</a:t>
            </a:r>
            <a:endParaRPr sz="1200"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Animal Photo Sharing Bulletin</a:t>
            </a:r>
            <a:endParaRPr sz="1200" dirty="0"/>
          </a:p>
          <a:p>
            <a:pPr marL="457200" lvl="0" indent="-287178" algn="l" rtl="0">
              <a:spcBef>
                <a:spcPts val="1200"/>
              </a:spcBef>
              <a:spcAft>
                <a:spcPts val="0"/>
              </a:spcAft>
              <a:buSzPts val="923"/>
              <a:buChar char="●"/>
            </a:pPr>
            <a:r>
              <a:rPr lang="ko" sz="1200" dirty="0"/>
              <a:t>동물의 종류별로 게시판을 생성합니다.</a:t>
            </a:r>
            <a:endParaRPr sz="1200"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Generate bulletin boards by animal type.</a:t>
            </a:r>
            <a:endParaRPr sz="1200" dirty="0"/>
          </a:p>
          <a:p>
            <a:pPr marL="457200" lvl="0" indent="-287178" algn="l" rtl="0">
              <a:spcBef>
                <a:spcPts val="1200"/>
              </a:spcBef>
              <a:spcAft>
                <a:spcPts val="0"/>
              </a:spcAft>
              <a:buSzPts val="923"/>
              <a:buChar char="●"/>
            </a:pPr>
            <a:r>
              <a:rPr lang="ko" sz="1200" dirty="0"/>
              <a:t>게시자는 사진이 포함된 게시글을 생성하고 사용자는 그 게시글에 댓글을 달 수 있습니다.</a:t>
            </a:r>
            <a:endParaRPr sz="1200"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The publisher generates a post that contains the picture, and the user can comment on the post.</a:t>
            </a:r>
            <a:endParaRPr sz="12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SzPts val="358"/>
              <a:buNone/>
            </a:pPr>
            <a:endParaRPr sz="622" dirty="0"/>
          </a:p>
        </p:txBody>
      </p:sp>
      <p:pic>
        <p:nvPicPr>
          <p:cNvPr id="2" name="페이지3">
            <a:hlinkClick r:id="" action="ppaction://media"/>
            <a:extLst>
              <a:ext uri="{FF2B5EF4-FFF2-40B4-BE49-F238E27FC236}">
                <a16:creationId xmlns:a16="http://schemas.microsoft.com/office/drawing/2014/main" id="{C2FE2074-E4C0-4D5E-A9D9-0749A72A5D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41504" y="416298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1225" y="600475"/>
            <a:ext cx="5575500" cy="9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Competetive Product경쟁제품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1225" y="1451650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ko" sz="1117"/>
              <a:t>기존의 사진공유게시판은 아무동물의 사진이나 올려서 공통된 관심사의 집중도가 떨어진다. </a:t>
            </a:r>
            <a:endParaRPr sz="1117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ko" sz="1355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Existing photo-sharing boards post pictures of any animal, which reduces the concentration of common interests.</a:t>
            </a:r>
            <a:endParaRPr sz="1117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ko" sz="1117"/>
              <a:t>하지만 gps를 통해 동물을 발견하고 그 동물들의 사진만 올리면 집중도가 올라가게된다.</a:t>
            </a:r>
            <a:endParaRPr sz="1117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rPr lang="ko" sz="1355">
                <a:solidFill>
                  <a:srgbClr val="000000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However, if you find animals through GPS and post pictures of them, your concentration will increase</a:t>
            </a:r>
            <a:endParaRPr sz="1754"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5700" y="1086275"/>
            <a:ext cx="3459375" cy="363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음성 001">
            <a:hlinkClick r:id="" action="ppaction://media"/>
            <a:extLst>
              <a:ext uri="{FF2B5EF4-FFF2-40B4-BE49-F238E27FC236}">
                <a16:creationId xmlns:a16="http://schemas.microsoft.com/office/drawing/2014/main" id="{C158AD18-3B56-41A6-8B0B-0778FF320A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55959" y="416298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0" y="137641"/>
            <a:ext cx="42453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제안내용 Suggest Content</a:t>
            </a:r>
            <a:endParaRPr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A63F1A8-F19C-474F-B118-AFDA00FD5CEB}"/>
              </a:ext>
            </a:extLst>
          </p:cNvPr>
          <p:cNvSpPr/>
          <p:nvPr/>
        </p:nvSpPr>
        <p:spPr>
          <a:xfrm>
            <a:off x="921123" y="1337982"/>
            <a:ext cx="2682688" cy="363743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8532091-9AE4-46A4-BAD3-F555B9E1AC1D}"/>
              </a:ext>
            </a:extLst>
          </p:cNvPr>
          <p:cNvSpPr/>
          <p:nvPr/>
        </p:nvSpPr>
        <p:spPr>
          <a:xfrm>
            <a:off x="5363135" y="314885"/>
            <a:ext cx="3263154" cy="451373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99C93CD-F7A9-4823-B336-1D4556FEB6DD}"/>
              </a:ext>
            </a:extLst>
          </p:cNvPr>
          <p:cNvSpPr/>
          <p:nvPr/>
        </p:nvSpPr>
        <p:spPr>
          <a:xfrm>
            <a:off x="1290918" y="1752365"/>
            <a:ext cx="1949822" cy="1873760"/>
          </a:xfrm>
          <a:prstGeom prst="roundRect">
            <a:avLst/>
          </a:prstGeom>
          <a:solidFill>
            <a:schemeClr val="bg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09BFAD7-3D00-4F1C-8A52-2F6DA7E4A05C}"/>
              </a:ext>
            </a:extLst>
          </p:cNvPr>
          <p:cNvSpPr/>
          <p:nvPr/>
        </p:nvSpPr>
        <p:spPr>
          <a:xfrm>
            <a:off x="1203512" y="3731559"/>
            <a:ext cx="2111188" cy="977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AF127BB-8BE5-4AE4-8583-461E532BE6E0}"/>
              </a:ext>
            </a:extLst>
          </p:cNvPr>
          <p:cNvSpPr/>
          <p:nvPr/>
        </p:nvSpPr>
        <p:spPr>
          <a:xfrm>
            <a:off x="1707777" y="3778624"/>
            <a:ext cx="1519517" cy="32272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1AB6B1-2839-4D36-BC62-C2794456D6F1}"/>
              </a:ext>
            </a:extLst>
          </p:cNvPr>
          <p:cNvSpPr/>
          <p:nvPr/>
        </p:nvSpPr>
        <p:spPr>
          <a:xfrm>
            <a:off x="1707776" y="4167437"/>
            <a:ext cx="1519517" cy="32272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/>
                </a:solidFill>
              </a:rPr>
              <a:t>So adorable!</a:t>
            </a:r>
            <a:endParaRPr lang="ko-KR" altLang="en-US" dirty="0">
              <a:solidFill>
                <a:schemeClr val="bg2"/>
              </a:solidFill>
            </a:endParaRPr>
          </a:p>
        </p:txBody>
      </p:sp>
      <p:pic>
        <p:nvPicPr>
          <p:cNvPr id="11" name="그림 10" descr="포유류, 갈색, 닫기, 응시하는이(가) 표시된 사진&#10;&#10;자동 생성된 설명">
            <a:extLst>
              <a:ext uri="{FF2B5EF4-FFF2-40B4-BE49-F238E27FC236}">
                <a16:creationId xmlns:a16="http://schemas.microsoft.com/office/drawing/2014/main" id="{5DDA922E-6582-4675-9BE9-D3D359CC28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4195" y="1742278"/>
            <a:ext cx="1949822" cy="18939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F08A42-6D88-4DD4-9F94-EF8F3E6A4F0C}"/>
              </a:ext>
            </a:extLst>
          </p:cNvPr>
          <p:cNvSpPr txBox="1"/>
          <p:nvPr/>
        </p:nvSpPr>
        <p:spPr>
          <a:xfrm>
            <a:off x="1740273" y="3765182"/>
            <a:ext cx="1413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Wow so cute~</a:t>
            </a:r>
            <a:endParaRPr lang="ko-KR" altLang="en-US" dirty="0"/>
          </a:p>
        </p:txBody>
      </p:sp>
      <p:pic>
        <p:nvPicPr>
          <p:cNvPr id="14" name="그림 13" descr="허리에 손을 올린 나이 든 여성">
            <a:extLst>
              <a:ext uri="{FF2B5EF4-FFF2-40B4-BE49-F238E27FC236}">
                <a16:creationId xmlns:a16="http://schemas.microsoft.com/office/drawing/2014/main" id="{E6924298-CB6D-4C83-BA1B-48463108CE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0918" y="3807029"/>
            <a:ext cx="314884" cy="30777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그림 15" descr="올굴에 손을 얹은 고객 서비스 남성 직원">
            <a:extLst>
              <a:ext uri="{FF2B5EF4-FFF2-40B4-BE49-F238E27FC236}">
                <a16:creationId xmlns:a16="http://schemas.microsoft.com/office/drawing/2014/main" id="{D331C08E-B8EC-4FF7-9A97-5E6897F30A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1362" y="4229641"/>
            <a:ext cx="333995" cy="30819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8" name="그림 17" descr="셋을 세는 남성 기업인">
            <a:extLst>
              <a:ext uri="{FF2B5EF4-FFF2-40B4-BE49-F238E27FC236}">
                <a16:creationId xmlns:a16="http://schemas.microsoft.com/office/drawing/2014/main" id="{F2F4702E-BA7C-48E0-9C32-BA497B0241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03512" y="1418516"/>
            <a:ext cx="294929" cy="27608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F19FB5F-3A6A-454F-AA14-D7AE797726EE}"/>
              </a:ext>
            </a:extLst>
          </p:cNvPr>
          <p:cNvSpPr txBox="1"/>
          <p:nvPr/>
        </p:nvSpPr>
        <p:spPr>
          <a:xfrm>
            <a:off x="1605802" y="1386828"/>
            <a:ext cx="1537977" cy="307777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Lovely one</a:t>
            </a:r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08377089-8554-4FCB-8D58-698928AC20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67335" y="597734"/>
            <a:ext cx="2654753" cy="389243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23" name="그림 22" descr="포유류, 갈색, 닫기, 응시하는이(가) 표시된 사진&#10;&#10;자동 생성된 설명">
            <a:extLst>
              <a:ext uri="{FF2B5EF4-FFF2-40B4-BE49-F238E27FC236}">
                <a16:creationId xmlns:a16="http://schemas.microsoft.com/office/drawing/2014/main" id="{CF4A7112-50F7-4777-B804-FF7A5E6533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1135" y="2320859"/>
            <a:ext cx="516589" cy="50178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4" name="그림 23" descr="다채로운 색상을 배경으로 한 가슴이 빨간 새인 개똥지빠귀">
            <a:extLst>
              <a:ext uri="{FF2B5EF4-FFF2-40B4-BE49-F238E27FC236}">
                <a16:creationId xmlns:a16="http://schemas.microsoft.com/office/drawing/2014/main" id="{FA084FE3-4D22-4597-B4E1-945CFFEF146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86848" y="1321711"/>
            <a:ext cx="451835" cy="43800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그림 25" descr="잔디 위 토끼의 클로즈업">
            <a:extLst>
              <a:ext uri="{FF2B5EF4-FFF2-40B4-BE49-F238E27FC236}">
                <a16:creationId xmlns:a16="http://schemas.microsoft.com/office/drawing/2014/main" id="{41AEE0A2-4237-4BB6-AE20-61B5CAF0B5E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42884" y="942436"/>
            <a:ext cx="451827" cy="39554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8" name="그림 27" descr="레서판다 얼굴">
            <a:extLst>
              <a:ext uri="{FF2B5EF4-FFF2-40B4-BE49-F238E27FC236}">
                <a16:creationId xmlns:a16="http://schemas.microsoft.com/office/drawing/2014/main" id="{32A6424A-7D78-48DE-A0D3-51C0979E1B1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38683" y="3171385"/>
            <a:ext cx="405795" cy="39669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BAFF6FC5-03D3-4F23-BDC3-721201236C14}"/>
              </a:ext>
            </a:extLst>
          </p:cNvPr>
          <p:cNvSpPr/>
          <p:nvPr/>
        </p:nvSpPr>
        <p:spPr>
          <a:xfrm>
            <a:off x="7343216" y="3845111"/>
            <a:ext cx="53788" cy="147917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DDA4F25-E8FD-496C-82C7-814119378B5E}"/>
              </a:ext>
            </a:extLst>
          </p:cNvPr>
          <p:cNvSpPr txBox="1"/>
          <p:nvPr/>
        </p:nvSpPr>
        <p:spPr>
          <a:xfrm>
            <a:off x="7150194" y="3636213"/>
            <a:ext cx="439831" cy="21544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here</a:t>
            </a:r>
            <a:endParaRPr lang="ko-KR" altLang="en-US" sz="800" dirty="0">
              <a:solidFill>
                <a:srgbClr val="FF000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페이지5">
            <a:hlinkClick r:id="" action="ppaction://media"/>
            <a:extLst>
              <a:ext uri="{FF2B5EF4-FFF2-40B4-BE49-F238E27FC236}">
                <a16:creationId xmlns:a16="http://schemas.microsoft.com/office/drawing/2014/main" id="{930E1C51-7AEC-44FD-8D40-36896578413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031.2"/>
                </p14:media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534400" y="453783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expectation effectiveness 기대효과</a:t>
            </a: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-KR" altLang="en-US" dirty="0"/>
              <a:t>동물이라는 주제를 통해 소통의 활성화를 기대한다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oto Sans"/>
              </a:rPr>
              <a:t>We expect to promote communication through the theme of animals.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 err="1"/>
              <a:t>Gps</a:t>
            </a:r>
            <a:r>
              <a:rPr lang="ko-KR" altLang="en-US" dirty="0"/>
              <a:t>를 이용해 동물에 대한 접근성을 높이고 이에 따른 정원에 대한 관심이 높아지길 기대한다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oto Sans"/>
              </a:rPr>
              <a:t>It is hoped that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Noto Sans"/>
              </a:rPr>
              <a:t>Gps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"/>
              </a:rPr>
              <a:t> will increase accessibility to animals and thereby increase interest in gardens.</a:t>
            </a:r>
            <a:endParaRPr lang="en-US" altLang="ko-KR" dirty="0"/>
          </a:p>
        </p:txBody>
      </p:sp>
      <p:pic>
        <p:nvPicPr>
          <p:cNvPr id="2" name="음성 002">
            <a:hlinkClick r:id="" action="ppaction://media"/>
            <a:extLst>
              <a:ext uri="{FF2B5EF4-FFF2-40B4-BE49-F238E27FC236}">
                <a16:creationId xmlns:a16="http://schemas.microsoft.com/office/drawing/2014/main" id="{A9F82B9A-A47C-4598-9EFE-D8861FE5ECE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743.099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04950" y="40351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349</Words>
  <Application>Microsoft Office PowerPoint</Application>
  <PresentationFormat>화면 슬라이드 쇼(16:9)</PresentationFormat>
  <Paragraphs>41</Paragraphs>
  <Slides>6</Slides>
  <Notes>6</Notes>
  <HiddenSlides>0</HiddenSlides>
  <MMClips>6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Microsoft Yahei</vt:lpstr>
      <vt:lpstr>Lato</vt:lpstr>
      <vt:lpstr>Noto Sans</vt:lpstr>
      <vt:lpstr>Raleway</vt:lpstr>
      <vt:lpstr>Arial</vt:lpstr>
      <vt:lpstr>Aharoni</vt:lpstr>
      <vt:lpstr>Streamline</vt:lpstr>
      <vt:lpstr>Animal crossing with GPS</vt:lpstr>
      <vt:lpstr>Proposal Background 제안배경</vt:lpstr>
      <vt:lpstr>Project Goals 프로젝트 목표</vt:lpstr>
      <vt:lpstr>Competetive Product경쟁제품</vt:lpstr>
      <vt:lpstr>제안내용 Suggest Content</vt:lpstr>
      <vt:lpstr>expectation effectiveness 기대효과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Animal crossing with GPS</dc:title>
  <cp:lastModifiedBy>n0404</cp:lastModifiedBy>
  <cp:revision>8</cp:revision>
  <dcterms:modified xsi:type="dcterms:W3CDTF">2021-03-15T07:08:15Z</dcterms:modified>
</cp:coreProperties>
</file>